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1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7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54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1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4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7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4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21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07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98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0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8A56D-1C9D-4706-9AAD-B045DBEB0AF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FBDE9-E49B-4659-A81E-A9111A219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4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918" y="304800"/>
            <a:ext cx="8686800" cy="2438400"/>
          </a:xfrm>
        </p:spPr>
        <p:txBody>
          <a:bodyPr>
            <a:normAutofit fontScale="90000"/>
          </a:bodyPr>
          <a:lstStyle/>
          <a:p>
            <a:br>
              <a:rPr lang="en-US" sz="2800" b="1" dirty="0"/>
            </a:br>
            <a:br>
              <a:rPr lang="en-US" sz="2800" b="1" dirty="0"/>
            </a:br>
            <a:r>
              <a:rPr lang="en-US" sz="4000" b="1" dirty="0"/>
              <a:t>GIÁO ÁN THỂ DỤC LỚP 4 - TUẦN 24</a:t>
            </a:r>
            <a:br>
              <a:rPr lang="en-US" sz="4000" dirty="0"/>
            </a:br>
            <a:r>
              <a:rPr lang="en-US" sz="4000" b="1" dirty="0"/>
              <a:t>BÀI 48: KIỂM TRA BẬT XA – TẬP PHỐI HỢP CHẠY, MANG VÁC</a:t>
            </a:r>
            <a:br>
              <a:rPr lang="en-US" sz="4000" b="1" dirty="0"/>
            </a:br>
            <a:br>
              <a:rPr lang="it-IT" sz="2800" b="1" dirty="0"/>
            </a:b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60218" y="2743200"/>
            <a:ext cx="8458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latin typeface="+mj-lt"/>
              </a:rPr>
              <a:t>*</a:t>
            </a:r>
            <a:r>
              <a:rPr lang="vi-VN" sz="4000" b="1" dirty="0">
                <a:latin typeface="+mj-lt"/>
              </a:rPr>
              <a:t> Mục tiêu:</a:t>
            </a:r>
            <a:endParaRPr lang="vi-VN" sz="4000" dirty="0">
              <a:latin typeface="+mj-lt"/>
            </a:endParaRPr>
          </a:p>
          <a:p>
            <a:pPr marL="571500" indent="-571500"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Kiểm tra bật xa.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Yêu cầu thực hiện được động tác tương đối chính xác và nâng cao thành tích.</a:t>
            </a:r>
          </a:p>
          <a:p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800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838201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1" dirty="0"/>
              <a:t>1 . Phần mở đầu:</a:t>
            </a:r>
            <a:endParaRPr lang="vi-VN" sz="3600" b="1" dirty="0"/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HS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: Mục tiêu - yêu cầu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học.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Khởi động: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HS tập bài thể dục phát triển chung.</a:t>
            </a: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+ Chạy chậm trên địa hình tự nhiên quanh sân tập.</a:t>
            </a: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Xoay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khớp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8382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/>
              <a:t> </a:t>
            </a:r>
            <a:r>
              <a:rPr lang="en-US" sz="3200" dirty="0"/>
              <a:t>* </a:t>
            </a:r>
            <a:r>
              <a:rPr lang="vi-VN" sz="3200" dirty="0"/>
              <a:t>Đánh giá kết quả kiểm tra dựa trên mức độ thực hiện kĩ thuật động tác và thành tích đạt được của từng HS theo mức sau:</a:t>
            </a:r>
          </a:p>
          <a:p>
            <a:r>
              <a:rPr lang="vi-VN" sz="3200" b="1" i="1" dirty="0"/>
              <a:t>Hoàn thành tốt</a:t>
            </a:r>
            <a:r>
              <a:rPr lang="vi-VN" sz="3200" dirty="0"/>
              <a:t>: Thực hiện động tác đúng, thành tích đạt 140cm (nam)</a:t>
            </a:r>
          </a:p>
          <a:p>
            <a:r>
              <a:rPr lang="vi-VN" sz="3200" b="1" i="1" dirty="0"/>
              <a:t>Hoàn </a:t>
            </a:r>
            <a:r>
              <a:rPr lang="vi-VN" sz="4800" b="1" i="1" dirty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vi-VN" sz="3200" dirty="0"/>
              <a:t>: Thực hiện cơ bản đúng động tác, thành tích đạt tối thiểu 120 cm (nam), 100cm (nữ).</a:t>
            </a:r>
          </a:p>
          <a:p>
            <a:r>
              <a:rPr lang="vi-VN" sz="3200" b="1" i="1" dirty="0"/>
              <a:t>Chưa hoàn thành</a:t>
            </a:r>
            <a:r>
              <a:rPr lang="vi-VN" sz="3200" i="1" dirty="0"/>
              <a:t>: </a:t>
            </a:r>
            <a:r>
              <a:rPr lang="vi-VN" sz="3200" dirty="0"/>
              <a:t>Thực hiện không đúng động tác, thành tích đạt dưới 120 cm (nam) , 100cm (nữ)</a:t>
            </a:r>
          </a:p>
        </p:txBody>
      </p:sp>
    </p:spTree>
    <p:extLst>
      <p:ext uri="{BB962C8B-B14F-4D97-AF65-F5344CB8AC3E}">
        <p14:creationId xmlns:p14="http://schemas.microsoft.com/office/powerpoint/2010/main" val="128556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en-US" b="1" i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b="1" i="1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i="1" dirty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6364" y="1828800"/>
            <a:ext cx="86106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tĩnh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Chạy chậm thả lỏng tích cực, hít thở sâu.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4000" dirty="0">
                <a:latin typeface="Times New Roman" pitchFamily="18" charset="0"/>
                <a:cs typeface="Times New Roman" pitchFamily="18" charset="0"/>
              </a:rPr>
              <a:t> Về nhà ôn bật xa.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cac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./.</a:t>
            </a:r>
          </a:p>
        </p:txBody>
      </p:sp>
    </p:spTree>
    <p:extLst>
      <p:ext uri="{BB962C8B-B14F-4D97-AF65-F5344CB8AC3E}">
        <p14:creationId xmlns:p14="http://schemas.microsoft.com/office/powerpoint/2010/main" val="152448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72</Words>
  <Application>Microsoft Office PowerPoint</Application>
  <PresentationFormat>Trình chiếu Trên màn hình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4</vt:i4>
      </vt:variant>
    </vt:vector>
  </HeadingPairs>
  <TitlesOfParts>
    <vt:vector size="5" baseType="lpstr">
      <vt:lpstr>Office Theme</vt:lpstr>
      <vt:lpstr>  GIÁO ÁN THỂ DỤC LỚP 4 - TUẦN 24 BÀI 48: KIỂM TRA BẬT XA – TẬP PHỐI HỢP CHẠY, MANG VÁC  </vt:lpstr>
      <vt:lpstr>Bản trình bày PowerPoint</vt:lpstr>
      <vt:lpstr>Bản trình bày PowerPoint</vt:lpstr>
      <vt:lpstr> 3 . Phần kết thúc: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GIÁO ÁN THỂ DỤC LỚP 4 - TUẦN 23 BÀI 45: BẬT XA TRÒ CHƠI: “CON SÂU ĐO”</dc:title>
  <dc:creator>Windows User</dc:creator>
  <cp:lastModifiedBy>Người dùng Không xác định</cp:lastModifiedBy>
  <cp:revision>18</cp:revision>
  <dcterms:created xsi:type="dcterms:W3CDTF">2021-02-16T13:47:01Z</dcterms:created>
  <dcterms:modified xsi:type="dcterms:W3CDTF">2021-02-24T06:51:18Z</dcterms:modified>
</cp:coreProperties>
</file>